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57" r:id="rId3"/>
    <p:sldId id="258" r:id="rId4"/>
    <p:sldId id="259" r:id="rId5"/>
    <p:sldId id="264" r:id="rId6"/>
    <p:sldId id="265" r:id="rId7"/>
    <p:sldId id="269" r:id="rId8"/>
    <p:sldId id="275" r:id="rId9"/>
    <p:sldId id="283" r:id="rId10"/>
    <p:sldId id="276" r:id="rId11"/>
    <p:sldId id="277" r:id="rId12"/>
    <p:sldId id="284" r:id="rId13"/>
    <p:sldId id="285" r:id="rId14"/>
    <p:sldId id="286" r:id="rId15"/>
    <p:sldId id="287" r:id="rId16"/>
    <p:sldId id="288" r:id="rId17"/>
    <p:sldId id="28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1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b="0" i="1" smtClean="0">
                <a:solidFill>
                  <a:prstClr val="black"/>
                </a:solidFill>
              </a:rPr>
              <a:t>Воспитатель </a:t>
            </a:r>
            <a:r>
              <a:rPr lang="ru-RU" sz="2000" b="0" i="1" dirty="0">
                <a:solidFill>
                  <a:prstClr val="black"/>
                </a:solidFill>
              </a:rPr>
              <a:t>ГБОУ СОШ </a:t>
            </a:r>
            <a:endParaRPr lang="ru-RU" sz="2000" b="0" i="1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0" i="1" dirty="0" smtClean="0">
                <a:solidFill>
                  <a:prstClr val="black"/>
                </a:solidFill>
              </a:rPr>
              <a:t>п</a:t>
            </a:r>
            <a:r>
              <a:rPr lang="ru-RU" sz="2000" b="0" i="1" dirty="0">
                <a:solidFill>
                  <a:prstClr val="black"/>
                </a:solidFill>
              </a:rPr>
              <a:t>. г. т Балашейка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49262"/>
            <a:ext cx="4038600" cy="38183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788" y="2251340"/>
            <a:ext cx="4038600" cy="38142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/>
                <a:ea typeface="Calibri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Развитие познавательной активности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детей старшего дошкольного возраста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в образовательной деятельности по формированию элементарных математических представлений».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360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44824"/>
            <a:ext cx="3596217" cy="2697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Дидактические игры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996952"/>
            <a:ext cx="3707903" cy="2780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49558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44824"/>
            <a:ext cx="3788238" cy="2841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Дети и сами не замечают, как в процессе игры, они осваивают необходимые навыки счета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852936"/>
            <a:ext cx="3672408" cy="3416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94521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8800"/>
            <a:ext cx="6096000" cy="457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latin typeface="Times New Roman"/>
                <a:ea typeface="Times New Roman"/>
              </a:rPr>
              <a:t>Педагог должен не подавлять, а поддерживать желание ребенка работать самостоятельно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3759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latin typeface="Times New Roman"/>
                <a:ea typeface="Times New Roman"/>
              </a:rPr>
              <a:t>«Способствует ли деятельность, предложенная детям, формированию их познавательных процессов?»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7990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a typeface="Times New Roman"/>
                <a:cs typeface="Times New Roman"/>
              </a:rPr>
              <a:t>Дети учатся находить заданную фигуру среди множество фигур, выполнять задания, предполагающие развитие мыслительных операций.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4682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00808"/>
            <a:ext cx="60960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</a:rPr>
              <a:t>Игра «Помоги Колобку»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549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  <a:latin typeface="Times New Roman"/>
                <a:ea typeface="Calibri"/>
              </a:rPr>
              <a:t>Актуальность работы очевидна: педагоги современного образовательного процесса призваны с особой внимательностью относиться к новым педагогическим технологиям, изучать закономерности педагогического процесса, выявлять эффективность этих методов </a:t>
            </a:r>
            <a:r>
              <a:rPr lang="ru-RU" sz="3600" dirty="0" smtClean="0">
                <a:solidFill>
                  <a:prstClr val="black"/>
                </a:solidFill>
                <a:latin typeface="Times New Roman"/>
                <a:ea typeface="Calibri"/>
              </a:rPr>
              <a:t>обучения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630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3A447"/>
              </a:buClr>
            </a:pP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  <a:t>Педагоги и родители должны быть не учителями, а равноправными участниками в игре. И только в совместных усилиях педагогов и родителей можно успешно развивать математические представления у детей.</a:t>
            </a:r>
            <a:endParaRPr lang="ru-RU" sz="3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30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  Спасибо </a:t>
            </a:r>
            <a:r>
              <a:rPr lang="ru-RU" dirty="0" smtClean="0">
                <a:solidFill>
                  <a:schemeClr val="bg1"/>
                </a:solidFill>
              </a:rPr>
              <a:t>за внимание!!!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883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Актуальность проблемы повышения качества дошкольного образования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современном этапе подтверждается заинтересованностью со стороны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государства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вопросами воспитания и развития детей дошкольного возраста. </a:t>
            </a:r>
            <a:endParaRPr lang="ru-RU" sz="2400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0136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/>
              </a:rPr>
              <a:t>Требования </a:t>
            </a:r>
            <a:r>
              <a:rPr lang="ru-RU" sz="2400" i="1" dirty="0">
                <a:solidFill>
                  <a:prstClr val="black"/>
                </a:solidFill>
                <a:latin typeface="Times New Roman"/>
              </a:rPr>
              <a:t>к развивающей предметно-пространственной среде в дошкольном образовательном учреждении:</a:t>
            </a:r>
          </a:p>
          <a:p>
            <a:pPr marL="548640" lvl="0" indent="-411480">
              <a:buSzPct val="65000"/>
              <a:buFont typeface="Constantia" panose="02030602050306030303" pitchFamily="18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Насыщенность (без чрезмерного обилия и без недостатка );</a:t>
            </a:r>
          </a:p>
          <a:p>
            <a:pPr marL="548640" lvl="0" indent="-411480">
              <a:buClr>
                <a:prstClr val="black"/>
              </a:buClr>
              <a:buSzPct val="65000"/>
              <a:buFont typeface="Constantia" panose="02030602050306030303" pitchFamily="18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Полифункциональность;</a:t>
            </a:r>
          </a:p>
          <a:p>
            <a:pPr marL="548640" lvl="0" indent="-411480">
              <a:buClr>
                <a:prstClr val="black"/>
              </a:buClr>
              <a:buSzPct val="65000"/>
              <a:buFont typeface="Constantia" panose="02030602050306030303" pitchFamily="18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Трансформируемость;</a:t>
            </a:r>
          </a:p>
          <a:p>
            <a:pPr marL="548640" lvl="0" indent="-411480">
              <a:buClr>
                <a:prstClr val="black"/>
              </a:buClr>
              <a:buSzPct val="65000"/>
              <a:buFont typeface="Constantia" panose="02030602050306030303" pitchFamily="18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Вариативность;</a:t>
            </a:r>
          </a:p>
          <a:p>
            <a:pPr marL="548640" lvl="0" indent="-411480">
              <a:buClr>
                <a:prstClr val="black"/>
              </a:buClr>
              <a:buSzPct val="65000"/>
              <a:buFont typeface="Constantia" panose="02030602050306030303" pitchFamily="18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Доступность;</a:t>
            </a:r>
          </a:p>
          <a:p>
            <a:pPr marL="548640" lvl="0" indent="-411480">
              <a:buClr>
                <a:prstClr val="black"/>
              </a:buClr>
              <a:buSzPct val="65000"/>
              <a:buFont typeface="Constantia" panose="02030602050306030303" pitchFamily="18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Безопасность.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ln w="6350">
                  <a:noFill/>
                </a:ln>
                <a:solidFill>
                  <a:prstClr val="black"/>
                </a:solidFill>
                <a:latin typeface="Arial"/>
              </a:rPr>
              <a:t> ФГОС ДО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8197414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Познание</a:t>
            </a:r>
            <a:r>
              <a:rPr lang="ru-RU" dirty="0" smtClean="0">
                <a:solidFill>
                  <a:schemeClr val="bg1"/>
                </a:solidFill>
              </a:rPr>
              <a:t>- образовательная деятельность,  которая базируется на становлении восприятия, активизации сферы образов-представлений и наглядных форм мышления.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Познавательная деятельность- активная деятельность по приобретению и использованию знаний, а также включающая в себя цель, мотив, способы, условия, результат.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Познание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762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ногие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психологи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 педагоги (П.Я. Гальперин, Т.В.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Тарунтаева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) считают, что формирование у ребенка математических представлений должно опираться на предметно-чувственную деятельность, в процессе которой легче усвоить весь объем знаний и умений, осознанно овладеть навыками счета, измерения, приобрести элементарную, прочную основу ориентировки в общих математических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понятиях.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6502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6203" y="1548938"/>
            <a:ext cx="3391593" cy="4522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Рабочая тетрадь по ФЭМП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153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773" y="1524000"/>
            <a:ext cx="7338453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редметно-пространственная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среда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797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402" y="1544782"/>
            <a:ext cx="6039196" cy="45304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229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Математический уголок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749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80" y="648399"/>
            <a:ext cx="35560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616" y="620688"/>
            <a:ext cx="370738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431" y="3604746"/>
            <a:ext cx="3314714" cy="29947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89040"/>
            <a:ext cx="3654152" cy="2740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73328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360</TotalTime>
  <Words>263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«Развитие познавательной активности  детей старшего дошкольного возраста  в образовательной деятельности по формированию элементарных математических представлений».</vt:lpstr>
      <vt:lpstr>Слайд 2</vt:lpstr>
      <vt:lpstr> ФГОС ДО</vt:lpstr>
      <vt:lpstr>Познание</vt:lpstr>
      <vt:lpstr>Слайд 5</vt:lpstr>
      <vt:lpstr>Рабочая тетрадь по ФЭМП</vt:lpstr>
      <vt:lpstr>Предметно-пространственная среда </vt:lpstr>
      <vt:lpstr>Математический уголок</vt:lpstr>
      <vt:lpstr>Слайд 9</vt:lpstr>
      <vt:lpstr>Дидактические игры</vt:lpstr>
      <vt:lpstr>«Дети и сами не замечают, как в процессе игры, они осваивают необходимые навыки счета»</vt:lpstr>
      <vt:lpstr>Педагог должен не подавлять, а поддерживать желание ребенка работать самостоятельно. </vt:lpstr>
      <vt:lpstr>«Способствует ли деятельность, предложенная детям, формированию их познавательных процессов?»</vt:lpstr>
      <vt:lpstr>Дети учатся находить заданную фигуру среди множество фигур, выполнять задания, предполагающие развитие мыслительных операций. </vt:lpstr>
      <vt:lpstr>Игра «Помоги Колобку»</vt:lpstr>
      <vt:lpstr>Слайд 16</vt:lpstr>
      <vt:lpstr>Слайд 17</vt:lpstr>
      <vt:lpstr>          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ДЕТЕЙ СТАРШЕГО ДОШКОЛЬНОГО ВОЗРАСТА  </dc:title>
  <dc:creator>Фвшьт</dc:creator>
  <cp:lastModifiedBy>User</cp:lastModifiedBy>
  <cp:revision>28</cp:revision>
  <dcterms:created xsi:type="dcterms:W3CDTF">2014-11-17T15:05:59Z</dcterms:created>
  <dcterms:modified xsi:type="dcterms:W3CDTF">2015-04-13T13:13:55Z</dcterms:modified>
</cp:coreProperties>
</file>